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16C166-2CF5-EB88-C38C-930A8B67F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C57E60-69EA-7A78-9460-F23BB67F5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858592-EF4E-B025-25F0-DCEEA933F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E51413-4936-22A4-223A-2D55BCD81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805D8A-11FD-C588-40A6-4D5694DB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62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41702F-091D-D55E-46B3-349A8B82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7F9C8F5-97DC-14D5-17B9-8E9025CE6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C69BB7-ADA7-26C6-6C11-CB8ECFF5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FA0122-FC93-0E7F-6164-902412C9B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FA4A56-BD69-6138-37AC-32934B66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531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90FC7BE-B91F-7C1F-DEDD-80DA9BC60D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A85C84F-21C3-892D-DFC9-48C2C78C5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2C21DE-EF33-0C3B-648B-C4292E1B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4E8C47-564F-C7B5-47FF-38F4F0B2B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449FB4-B12D-6951-EF09-813E85D9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2315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A09B8-CA38-0F94-DAE5-CE9563111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3BBB77-B7AE-E7F2-07AC-4119C4052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DCCFA8-BA83-6E47-365F-A34B6995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DDD755-A826-8926-8BCF-CF2847C40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F6955F-864B-6422-68FD-F0F2114B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70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63E486-8387-92DD-9614-0B429B8C2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5904BEE-B14B-B20C-1966-63BB1A5CC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60F151-9936-2ECE-B114-ED62432A7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AFD91C-E547-8181-2A5B-CC2E4DD6C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6CA209-A208-D4EB-D6B8-3E483C24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44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1AFAD8-E1F0-0BF2-5B0D-A27F8D8C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C68EC0-8D48-B65E-B5D5-1915EAFD4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88EE5B1-E4C7-6F4C-0F1D-EEA3B1B95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ED2F9AD-C4C4-DF7D-ADC6-2926E87FD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27/03/2024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9D6400B-284E-ACEB-0924-5A6A47947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C193C5-7182-4361-E44E-9FA46A1F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558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0ACF49-375E-6C4D-7D5B-A43219CD6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8E4BD57-4907-4B52-627B-378C2E84D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B9B1DC4-EB1A-0CFB-4DD8-20BAA084D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ABB08F3-1443-9541-2D13-0C868E870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77E0996-D6D2-A12F-AF15-C89F45C157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42292F8-E0BA-69FB-E8EE-82E469D12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27/03/2024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A971536-E9DF-B261-2CB4-1417E81BF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D8ADE9A-224F-313B-D3D1-0DC08AA33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91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6A967-1537-0025-9706-1A66ECFE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DE74B99-76F5-FBBB-DBF5-AA6C8ADAB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27/03/2024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FC473F-896C-5642-6E4C-30FE1E10A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5AD89E-1A1B-0A94-E1C3-74A8C04B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4116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DE33A5F-9FDB-ED4F-8D9B-491636927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27/03/2024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BC5241D-944A-BDDA-3AF4-9EA294057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4F7DF1-B118-39F4-160F-89778234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422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56098B-8394-7EFA-B62E-996A7182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0E0D41-1671-A15F-00F1-E972B5B2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9F95887-4855-91F3-2507-A18416178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067CFC-9F57-5B4B-D187-8925E994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27/03/2024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95E895-C5F7-A2CE-A409-6FA4AB83F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138879-3CCB-6E80-5B69-FD0D11CDD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12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2A9FB3-5D37-A5E1-170F-462B5A14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7F18615-C2A9-158C-C909-8761BB94C3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8A470E-A350-4C4E-0999-A5DF8BC27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4309B0-140C-724C-0395-9936D2CC6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27/03/2024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89D7D5-9D13-C7BF-E424-FE5594A48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708A2F-DC71-5EA2-D28D-413CBD71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37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CF9B62F-AA80-4F10-DE36-C13B05BB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E03504-0B80-D168-6DC5-1E1C28DCC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01FC66-36E8-7A21-DB17-E05C7C67C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823E93-55C9-4C2A-97D8-CE49CC02915E}" type="datetimeFigureOut">
              <a:rPr lang="fr-FR" smtClean="0"/>
              <a:t>27/03/2024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36F5B8-870A-AFDA-EF11-B350010A4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A52A18-0DB0-B78E-C986-F87931F81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72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6D15E5-18A8-4C01-716A-517F6EE4C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Architecture </a:t>
            </a:r>
            <a:br>
              <a:rPr lang="fr-FR" dirty="0"/>
            </a:br>
            <a:r>
              <a:rPr lang="fr-FR" dirty="0" err="1"/>
              <a:t>deeplearning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FD127D-D392-7423-D0FE-E25D1E757B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Thibaut FABACHER</a:t>
            </a:r>
          </a:p>
        </p:txBody>
      </p:sp>
    </p:spTree>
    <p:extLst>
      <p:ext uri="{BB962C8B-B14F-4D97-AF65-F5344CB8AC3E}">
        <p14:creationId xmlns:p14="http://schemas.microsoft.com/office/powerpoint/2010/main" val="225751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1B1FE-E466-85C1-000C-D19543CE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d’un CNN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3E36A9-8F11-35A1-771D-D5EAC0637C25}"/>
              </a:ext>
            </a:extLst>
          </p:cNvPr>
          <p:cNvSpPr/>
          <p:nvPr/>
        </p:nvSpPr>
        <p:spPr>
          <a:xfrm>
            <a:off x="1231641" y="1548882"/>
            <a:ext cx="4236098" cy="867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2709AD49-91A4-E802-FD2E-E3626D0FA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3731" y="1825625"/>
            <a:ext cx="7884537" cy="4351338"/>
          </a:xfrm>
        </p:spPr>
      </p:pic>
    </p:spTree>
    <p:extLst>
      <p:ext uri="{BB962C8B-B14F-4D97-AF65-F5344CB8AC3E}">
        <p14:creationId xmlns:p14="http://schemas.microsoft.com/office/powerpoint/2010/main" val="3585052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AF20DC-6D13-F265-BEFD-627716CC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d’un CNN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7583A86-31DE-792A-FAB4-7A60BAB6C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321" y="1825625"/>
            <a:ext cx="8615358" cy="4351338"/>
          </a:xfrm>
        </p:spPr>
      </p:pic>
    </p:spTree>
    <p:extLst>
      <p:ext uri="{BB962C8B-B14F-4D97-AF65-F5344CB8AC3E}">
        <p14:creationId xmlns:p14="http://schemas.microsoft.com/office/powerpoint/2010/main" val="1035115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BE236B-DD9E-0F8D-E673-1632BDF17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d’un CNN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2B14A59-E83F-B20A-A682-BDF74C093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859" y="1825625"/>
            <a:ext cx="8314281" cy="4351338"/>
          </a:xfrm>
        </p:spPr>
      </p:pic>
    </p:spTree>
    <p:extLst>
      <p:ext uri="{BB962C8B-B14F-4D97-AF65-F5344CB8AC3E}">
        <p14:creationId xmlns:p14="http://schemas.microsoft.com/office/powerpoint/2010/main" val="65114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7E8A28-9D05-340E-385B-90AE2D73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complète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9847D10-12CB-9393-B381-DA96EC0B0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737" y="1825625"/>
            <a:ext cx="9688526" cy="4351338"/>
          </a:xfrm>
        </p:spPr>
      </p:pic>
    </p:spTree>
    <p:extLst>
      <p:ext uri="{BB962C8B-B14F-4D97-AF65-F5344CB8AC3E}">
        <p14:creationId xmlns:p14="http://schemas.microsoft.com/office/powerpoint/2010/main" val="4140401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2D700-E9FE-0668-CE01-ADA7B2F6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max </a:t>
            </a:r>
            <a:r>
              <a:rPr lang="fr-FR" dirty="0" err="1"/>
              <a:t>pooling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5336CCF-0DC1-AB24-11E9-A49E20FB0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2402"/>
            <a:ext cx="10515600" cy="4117783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26C3E3D-D311-5E62-8D26-81762CF4F6AE}"/>
              </a:ext>
            </a:extLst>
          </p:cNvPr>
          <p:cNvSpPr txBox="1"/>
          <p:nvPr/>
        </p:nvSpPr>
        <p:spPr>
          <a:xfrm>
            <a:off x="2183363" y="6186196"/>
            <a:ext cx="795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Paramètre à définir : taille de la fenêtre, </a:t>
            </a:r>
            <a:r>
              <a:rPr lang="fr-FR" dirty="0" err="1"/>
              <a:t>padding</a:t>
            </a:r>
            <a:r>
              <a:rPr lang="fr-FR" dirty="0"/>
              <a:t>, strides</a:t>
            </a:r>
          </a:p>
        </p:txBody>
      </p:sp>
    </p:spTree>
    <p:extLst>
      <p:ext uri="{BB962C8B-B14F-4D97-AF65-F5344CB8AC3E}">
        <p14:creationId xmlns:p14="http://schemas.microsoft.com/office/powerpoint/2010/main" val="2969681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5D930A-38AE-6132-96A4-9AE1710B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quoi utiliser les CNN ?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FEA3F30-3D2A-4D02-63F2-A2AA3CEC8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266" y="1825625"/>
            <a:ext cx="8439467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CBC65E-CF52-2C00-4400-96336C569937}"/>
              </a:ext>
            </a:extLst>
          </p:cNvPr>
          <p:cNvSpPr/>
          <p:nvPr/>
        </p:nvSpPr>
        <p:spPr>
          <a:xfrm>
            <a:off x="9703837" y="5747657"/>
            <a:ext cx="783771" cy="745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6232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872E967-813F-3138-388E-8294940B6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Données Séquentielles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435B8E16-4A43-EC29-28F6-71365CF5B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4171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FA52BB-4177-DDA2-286E-2574A6572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temporellement réparties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7DE6FE4-1981-1CB8-D760-FA6608B4E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020" y="1825625"/>
            <a:ext cx="9139960" cy="4351338"/>
          </a:xfrm>
        </p:spPr>
      </p:pic>
    </p:spTree>
    <p:extLst>
      <p:ext uri="{BB962C8B-B14F-4D97-AF65-F5344CB8AC3E}">
        <p14:creationId xmlns:p14="http://schemas.microsoft.com/office/powerpoint/2010/main" val="2037214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E3173E-5F7D-F007-3029-4ABDD716D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Neurones classiques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10EDBDE-DFAF-4C95-88CE-E57345960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6308"/>
            <a:ext cx="10515600" cy="3529971"/>
          </a:xfrm>
        </p:spPr>
      </p:pic>
    </p:spTree>
    <p:extLst>
      <p:ext uri="{BB962C8B-B14F-4D97-AF65-F5344CB8AC3E}">
        <p14:creationId xmlns:p14="http://schemas.microsoft.com/office/powerpoint/2010/main" val="1770740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3AE80-CF79-77D3-D79E-C6DA6717E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Neurones récurrents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ABC71DE-5907-713C-806D-27CDF4483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965" y="1825625"/>
            <a:ext cx="8410069" cy="435133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592C37-1640-4853-399E-FECBB3264915}"/>
              </a:ext>
            </a:extLst>
          </p:cNvPr>
          <p:cNvSpPr/>
          <p:nvPr/>
        </p:nvSpPr>
        <p:spPr>
          <a:xfrm>
            <a:off x="9610531" y="1586204"/>
            <a:ext cx="802432" cy="662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63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521F2D0-AF77-74B9-BFE9-EB9EA906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Réseaux de neurones à convolutions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E900D5-654F-09B2-95BC-0EC240E62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000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99B4B5-DFA9-28C1-21B4-4D14D18F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Neurone récurrent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CD69BC7-DB1A-4BC6-AD3F-5144F9172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4508"/>
            <a:ext cx="10515600" cy="3313571"/>
          </a:xfrm>
        </p:spPr>
      </p:pic>
    </p:spTree>
    <p:extLst>
      <p:ext uri="{BB962C8B-B14F-4D97-AF65-F5344CB8AC3E}">
        <p14:creationId xmlns:p14="http://schemas.microsoft.com/office/powerpoint/2010/main" val="917359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460AC5F-3003-02B9-8BE9-6DC0C1E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de réseau de neurones récurrent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D49C9896-12A5-A78F-BB02-5EBA8D99AA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3037" y="1886744"/>
            <a:ext cx="3971925" cy="4229100"/>
          </a:xfrm>
        </p:spPr>
      </p:pic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768AFB1B-2E3F-F709-7E6F-5FA25D5609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46399" y="1825625"/>
            <a:ext cx="4433201" cy="4351338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7304CB-6AE6-9C87-63C0-1E1E0AA4500B}"/>
              </a:ext>
            </a:extLst>
          </p:cNvPr>
          <p:cNvSpPr/>
          <p:nvPr/>
        </p:nvSpPr>
        <p:spPr>
          <a:xfrm>
            <a:off x="10310327" y="4581331"/>
            <a:ext cx="1222310" cy="1073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9335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6C72E-1050-9510-E8D6-88C871C8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de réseau de neurones récurrents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8BD6E6C-047A-AFC1-A2E4-3A90590B1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7484"/>
            <a:ext cx="10515600" cy="3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53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F7F5AF-8881-C844-2011-CFC6868A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de réseau de neurones récurrents (RNN)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662CD91-EAC6-CE94-4B44-9E0B6B91B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r="-6379"/>
          <a:stretch/>
        </p:blipFill>
        <p:spPr>
          <a:xfrm>
            <a:off x="2168183" y="1825625"/>
            <a:ext cx="8356748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BC26EC-82C6-4D98-CBAF-28763EBB0869}"/>
              </a:ext>
            </a:extLst>
          </p:cNvPr>
          <p:cNvSpPr/>
          <p:nvPr/>
        </p:nvSpPr>
        <p:spPr>
          <a:xfrm>
            <a:off x="9974424" y="1922106"/>
            <a:ext cx="550507" cy="1082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222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AE978C-D823-F8D9-8744-4B7A52F33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Pb: Converge lentement, « mémoire courte »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A0BB1AC-1EC4-8960-4AD3-983388583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20741"/>
            <a:ext cx="10515600" cy="2561106"/>
          </a:xfrm>
        </p:spPr>
      </p:pic>
    </p:spTree>
    <p:extLst>
      <p:ext uri="{BB962C8B-B14F-4D97-AF65-F5344CB8AC3E}">
        <p14:creationId xmlns:p14="http://schemas.microsoft.com/office/powerpoint/2010/main" val="4114958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E27C5-CE41-E3F8-6839-A93EFF6F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LSTM (Long Short-</a:t>
            </a:r>
            <a:r>
              <a:rPr lang="fr-FR" dirty="0" err="1"/>
              <a:t>Term</a:t>
            </a:r>
            <a:r>
              <a:rPr lang="fr-FR" dirty="0"/>
              <a:t> Memory)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C041BD-8392-03D0-64D5-0E3FF553B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8239" y="1825625"/>
            <a:ext cx="8395522" cy="4351338"/>
          </a:xfrm>
        </p:spPr>
      </p:pic>
    </p:spTree>
    <p:extLst>
      <p:ext uri="{BB962C8B-B14F-4D97-AF65-F5344CB8AC3E}">
        <p14:creationId xmlns:p14="http://schemas.microsoft.com/office/powerpoint/2010/main" val="572467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A83195-7EFF-B55C-9982-6A21823CF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RNN, à quoi ça sert 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C91879A-7995-EB3F-796D-8B5E8CD67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066" y="1566214"/>
            <a:ext cx="8991868" cy="4926661"/>
          </a:xfrm>
        </p:spPr>
      </p:pic>
    </p:spTree>
    <p:extLst>
      <p:ext uri="{BB962C8B-B14F-4D97-AF65-F5344CB8AC3E}">
        <p14:creationId xmlns:p14="http://schemas.microsoft.com/office/powerpoint/2010/main" val="2032061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FB4E1B-830B-617F-61B1-4FAFC654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Problématique pour l’apprentissage sur données temporelles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49664246-0208-1DC8-9FC7-95E4DACBC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50217"/>
            <a:ext cx="10515600" cy="3302154"/>
          </a:xfrm>
        </p:spPr>
      </p:pic>
    </p:spTree>
    <p:extLst>
      <p:ext uri="{BB962C8B-B14F-4D97-AF65-F5344CB8AC3E}">
        <p14:creationId xmlns:p14="http://schemas.microsoft.com/office/powerpoint/2010/main" val="1431219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FB4E1B-830B-617F-61B1-4FAFC654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Problématique pour l’apprentissage sur données temporelles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9836CB4-D01F-67B8-8387-A13C91944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25481"/>
            <a:ext cx="10515600" cy="2751625"/>
          </a:xfrm>
        </p:spPr>
      </p:pic>
    </p:spTree>
    <p:extLst>
      <p:ext uri="{BB962C8B-B14F-4D97-AF65-F5344CB8AC3E}">
        <p14:creationId xmlns:p14="http://schemas.microsoft.com/office/powerpoint/2010/main" val="2510925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77C0A8FF-9816-3969-7579-186B3E4A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Autoencoder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50A0A4E-C252-8010-CED4-A639960A6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22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7A69565-C51A-1959-2A49-05D79163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Problématique du nombre de paramètres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A201B4C-2973-69D3-831C-C2AB897B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025" y="1825625"/>
            <a:ext cx="10089949" cy="4351338"/>
          </a:xfrm>
        </p:spPr>
      </p:pic>
    </p:spTree>
    <p:extLst>
      <p:ext uri="{BB962C8B-B14F-4D97-AF65-F5344CB8AC3E}">
        <p14:creationId xmlns:p14="http://schemas.microsoft.com/office/powerpoint/2010/main" val="3320360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93AD302-5825-FD2C-EBB0-96F10261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Idée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BF2189A-A627-1D66-3FE5-7ED3A1A06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181" y="1825625"/>
            <a:ext cx="7493638" cy="4351338"/>
          </a:xfrm>
        </p:spPr>
      </p:pic>
    </p:spTree>
    <p:extLst>
      <p:ext uri="{BB962C8B-B14F-4D97-AF65-F5344CB8AC3E}">
        <p14:creationId xmlns:p14="http://schemas.microsoft.com/office/powerpoint/2010/main" val="1783564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E7428-1ADF-E31C-C517-45D88BC1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B44777-F476-C911-1A14-8B1EC08DB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5021"/>
            <a:ext cx="10515600" cy="3932546"/>
          </a:xfrm>
        </p:spPr>
      </p:pic>
    </p:spTree>
    <p:extLst>
      <p:ext uri="{BB962C8B-B14F-4D97-AF65-F5344CB8AC3E}">
        <p14:creationId xmlns:p14="http://schemas.microsoft.com/office/powerpoint/2010/main" val="630777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CCEC7-5EA6-E85B-819A-EDA69111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F75751B-9D43-409C-B6FB-3446320C3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279" y="1825625"/>
            <a:ext cx="9589441" cy="4351338"/>
          </a:xfrm>
        </p:spPr>
      </p:pic>
    </p:spTree>
    <p:extLst>
      <p:ext uri="{BB962C8B-B14F-4D97-AF65-F5344CB8AC3E}">
        <p14:creationId xmlns:p14="http://schemas.microsoft.com/office/powerpoint/2010/main" val="2777071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929C7-CF0A-1267-D0A9-96A38116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Autoencoder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1C84284-DB00-AEDA-14CA-C0BBE8B88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828" y="1825625"/>
            <a:ext cx="9536343" cy="4351338"/>
          </a:xfrm>
        </p:spPr>
      </p:pic>
    </p:spTree>
    <p:extLst>
      <p:ext uri="{BB962C8B-B14F-4D97-AF65-F5344CB8AC3E}">
        <p14:creationId xmlns:p14="http://schemas.microsoft.com/office/powerpoint/2010/main" val="1875324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D7EE92-2EF9-2F33-D5C4-83DC21E3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transposée/inversée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DC9A3E2-54E1-C15B-B8BD-9C8BAEA10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0729"/>
            <a:ext cx="10515600" cy="4301129"/>
          </a:xfrm>
        </p:spPr>
      </p:pic>
    </p:spTree>
    <p:extLst>
      <p:ext uri="{BB962C8B-B14F-4D97-AF65-F5344CB8AC3E}">
        <p14:creationId xmlns:p14="http://schemas.microsoft.com/office/powerpoint/2010/main" val="3077060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D13485-8E90-7615-7E78-968A7F6C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transposée/inversée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855601C-52B3-CB0A-DF0E-09666489A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712" y="1825625"/>
            <a:ext cx="8908575" cy="4351338"/>
          </a:xfrm>
        </p:spPr>
      </p:pic>
    </p:spTree>
    <p:extLst>
      <p:ext uri="{BB962C8B-B14F-4D97-AF65-F5344CB8AC3E}">
        <p14:creationId xmlns:p14="http://schemas.microsoft.com/office/powerpoint/2010/main" val="345094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96A3C3-196A-DA05-2860-DD03ABBC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1972B5B-4353-9E9B-6222-3CE94C0D5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362" y="1825625"/>
            <a:ext cx="10469275" cy="4351338"/>
          </a:xfrm>
        </p:spPr>
      </p:pic>
    </p:spTree>
    <p:extLst>
      <p:ext uri="{BB962C8B-B14F-4D97-AF65-F5344CB8AC3E}">
        <p14:creationId xmlns:p14="http://schemas.microsoft.com/office/powerpoint/2010/main" val="880389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2235FC-EAB1-D714-3265-BECDD45A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B299B83-8C69-12AC-99A9-A1E9E33E8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905" y="1825625"/>
            <a:ext cx="7988189" cy="4351338"/>
          </a:xfrm>
        </p:spPr>
      </p:pic>
    </p:spTree>
    <p:extLst>
      <p:ext uri="{BB962C8B-B14F-4D97-AF65-F5344CB8AC3E}">
        <p14:creationId xmlns:p14="http://schemas.microsoft.com/office/powerpoint/2010/main" val="588842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9DC00A-52A9-73FD-D7BA-C31C3044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Autoencoder</a:t>
            </a:r>
            <a:endParaRPr lang="fr-FR" dirty="0"/>
          </a:p>
        </p:txBody>
      </p:sp>
      <p:pic>
        <p:nvPicPr>
          <p:cNvPr id="5" name="Espace réservé du contenu 4" descr="Une image contenant texte, Visage humain, capture d’écran, personne&#10;&#10;Description générée automatiquement">
            <a:extLst>
              <a:ext uri="{FF2B5EF4-FFF2-40B4-BE49-F238E27FC236}">
                <a16:creationId xmlns:a16="http://schemas.microsoft.com/office/drawing/2014/main" id="{34E50232-B983-471D-CF2F-67FD7569A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504" y="1825625"/>
            <a:ext cx="4064991" cy="4351338"/>
          </a:xfrm>
        </p:spPr>
      </p:pic>
    </p:spTree>
    <p:extLst>
      <p:ext uri="{BB962C8B-B14F-4D97-AF65-F5344CB8AC3E}">
        <p14:creationId xmlns:p14="http://schemas.microsoft.com/office/powerpoint/2010/main" val="2585180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5B289-A7D8-A738-A5EC-F4EEC9D50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VAE : </a:t>
            </a:r>
            <a:r>
              <a:rPr lang="fr-FR" dirty="0" err="1"/>
              <a:t>Variationnal</a:t>
            </a:r>
            <a:r>
              <a:rPr lang="fr-FR" dirty="0"/>
              <a:t> auto encoder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78EFA0D-E557-4F98-2506-511930CEF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7500"/>
            <a:ext cx="10515600" cy="3587587"/>
          </a:xfrm>
        </p:spPr>
      </p:pic>
    </p:spTree>
    <p:extLst>
      <p:ext uri="{BB962C8B-B14F-4D97-AF65-F5344CB8AC3E}">
        <p14:creationId xmlns:p14="http://schemas.microsoft.com/office/powerpoint/2010/main" val="173444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AFA5E2-BAFE-2F9F-D930-032677F4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de la convolution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AF5281-AA91-C549-42E7-91E0C9E5C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675" y="1825625"/>
            <a:ext cx="10178649" cy="4351338"/>
          </a:xfrm>
        </p:spPr>
      </p:pic>
    </p:spTree>
    <p:extLst>
      <p:ext uri="{BB962C8B-B14F-4D97-AF65-F5344CB8AC3E}">
        <p14:creationId xmlns:p14="http://schemas.microsoft.com/office/powerpoint/2010/main" val="2059756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3196AD-1612-0830-C90F-C5B30F950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sur </a:t>
            </a:r>
            <a:r>
              <a:rPr lang="fr-FR" dirty="0" err="1"/>
              <a:t>autoencoder</a:t>
            </a:r>
            <a:r>
              <a:rPr lang="fr-FR" dirty="0"/>
              <a:t> </a:t>
            </a:r>
            <a:r>
              <a:rPr lang="fr-FR" dirty="0" err="1"/>
              <a:t>Mnist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F120089-965E-C182-E2A8-5CE50260E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3560" y="1825625"/>
            <a:ext cx="4884880" cy="4351338"/>
          </a:xfrm>
        </p:spPr>
      </p:pic>
    </p:spTree>
    <p:extLst>
      <p:ext uri="{BB962C8B-B14F-4D97-AF65-F5344CB8AC3E}">
        <p14:creationId xmlns:p14="http://schemas.microsoft.com/office/powerpoint/2010/main" val="2814827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BE26E1-F080-16DC-5F62-7CFD4DB2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97EE923-EE5A-5D6C-A7E5-E8097AC16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501" y="1825625"/>
            <a:ext cx="9746997" cy="4351338"/>
          </a:xfrm>
        </p:spPr>
      </p:pic>
    </p:spTree>
    <p:extLst>
      <p:ext uri="{BB962C8B-B14F-4D97-AF65-F5344CB8AC3E}">
        <p14:creationId xmlns:p14="http://schemas.microsoft.com/office/powerpoint/2010/main" val="2891716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30D16-58A5-826B-1BE3-D048DF615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54127F-27F1-2A4E-544F-9A5B96352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038" y="1825625"/>
            <a:ext cx="8471923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8C8805-B04D-ADE2-9C87-3250239F42F7}"/>
              </a:ext>
            </a:extLst>
          </p:cNvPr>
          <p:cNvSpPr/>
          <p:nvPr/>
        </p:nvSpPr>
        <p:spPr>
          <a:xfrm>
            <a:off x="8444204" y="1427584"/>
            <a:ext cx="2379306" cy="2472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9229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A06FA3-26CF-F624-CD30-17896A7C3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6634EBED-0CD0-FA62-94C1-674864BDE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3279" y="1825625"/>
            <a:ext cx="7865442" cy="435133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BF19D2-F1C7-76BE-FB61-A2991BAB5E4D}"/>
              </a:ext>
            </a:extLst>
          </p:cNvPr>
          <p:cNvSpPr/>
          <p:nvPr/>
        </p:nvSpPr>
        <p:spPr>
          <a:xfrm>
            <a:off x="1968759" y="1567543"/>
            <a:ext cx="4525347" cy="625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989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AA122-60A8-9662-EB40-D774C2E7D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K1/k2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842E5A6-C8EA-510C-F614-1401D16E9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825" y="1825625"/>
            <a:ext cx="7798349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FA8681-D6F4-BC1F-4DDF-EAE0E00FAD52}"/>
              </a:ext>
            </a:extLst>
          </p:cNvPr>
          <p:cNvSpPr/>
          <p:nvPr/>
        </p:nvSpPr>
        <p:spPr>
          <a:xfrm>
            <a:off x="9171992" y="1690688"/>
            <a:ext cx="1278294" cy="800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294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0B539D-56B2-A75C-B6DC-883C4F22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K1/k2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5C573B6-065B-98D1-10AB-CC8AE26F2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991" y="1825625"/>
            <a:ext cx="7830017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AD16BA-2989-0A59-B16B-6D31067E2BC3}"/>
              </a:ext>
            </a:extLst>
          </p:cNvPr>
          <p:cNvSpPr/>
          <p:nvPr/>
        </p:nvSpPr>
        <p:spPr>
          <a:xfrm>
            <a:off x="9605639" y="1606858"/>
            <a:ext cx="594804" cy="523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137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5EEA16-C2D9-E2CC-09AD-647CBEE9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VAE pour génération de données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E343DC0-FDD5-4BE0-A4F8-B05E58D39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914" y="1614196"/>
            <a:ext cx="8769984" cy="474937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AABAC8-D705-EFE8-3027-851672C5B9BC}"/>
              </a:ext>
            </a:extLst>
          </p:cNvPr>
          <p:cNvSpPr/>
          <p:nvPr/>
        </p:nvSpPr>
        <p:spPr>
          <a:xfrm>
            <a:off x="1520890" y="1352939"/>
            <a:ext cx="4338734" cy="337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01CF6-AB4D-6B49-B91C-CBB8D252D92B}"/>
              </a:ext>
            </a:extLst>
          </p:cNvPr>
          <p:cNvSpPr/>
          <p:nvPr/>
        </p:nvSpPr>
        <p:spPr>
          <a:xfrm>
            <a:off x="5690586" y="5610687"/>
            <a:ext cx="4465468" cy="1014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1153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2B1054-6A04-D990-EC69-E76B21A0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GAN (</a:t>
            </a:r>
            <a:r>
              <a:rPr lang="fr-FR" dirty="0" err="1"/>
              <a:t>generative</a:t>
            </a:r>
            <a:r>
              <a:rPr lang="fr-FR" dirty="0"/>
              <a:t> </a:t>
            </a:r>
            <a:r>
              <a:rPr lang="fr-FR" dirty="0" err="1"/>
              <a:t>adversial</a:t>
            </a:r>
            <a:r>
              <a:rPr lang="fr-FR" dirty="0"/>
              <a:t> networks)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F0DD0B3-0D9A-ABD3-A034-E474E9F6B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953" y="1825625"/>
            <a:ext cx="7810093" cy="4351338"/>
          </a:xfrm>
        </p:spPr>
      </p:pic>
    </p:spTree>
    <p:extLst>
      <p:ext uri="{BB962C8B-B14F-4D97-AF65-F5344CB8AC3E}">
        <p14:creationId xmlns:p14="http://schemas.microsoft.com/office/powerpoint/2010/main" val="815844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DDADAB-5073-1F50-34FA-352A6E59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9749E71-9315-D40F-8DF0-6DC52F0B7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0910" y="1825625"/>
            <a:ext cx="8070180" cy="4351338"/>
          </a:xfrm>
        </p:spPr>
      </p:pic>
    </p:spTree>
    <p:extLst>
      <p:ext uri="{BB962C8B-B14F-4D97-AF65-F5344CB8AC3E}">
        <p14:creationId xmlns:p14="http://schemas.microsoft.com/office/powerpoint/2010/main" val="3376437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7F5E1-9C6B-9C8C-0DD7-1BBCA7906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63F5E08-6BDC-0F13-07ED-E0BB40B97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916" y="1825625"/>
            <a:ext cx="9480167" cy="4351338"/>
          </a:xfrm>
        </p:spPr>
      </p:pic>
    </p:spTree>
    <p:extLst>
      <p:ext uri="{BB962C8B-B14F-4D97-AF65-F5344CB8AC3E}">
        <p14:creationId xmlns:p14="http://schemas.microsoft.com/office/powerpoint/2010/main" val="3285214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7C9D59-4154-0D79-37DD-95C3A0EA7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de la convolution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13AE7E9-CF0F-0F30-78D0-E6C9B0EDD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341" y="1825625"/>
            <a:ext cx="7897317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398B88-9A64-B695-EE3F-391BAD7800C8}"/>
              </a:ext>
            </a:extLst>
          </p:cNvPr>
          <p:cNvSpPr/>
          <p:nvPr/>
        </p:nvSpPr>
        <p:spPr>
          <a:xfrm>
            <a:off x="2147341" y="3630967"/>
            <a:ext cx="2797883" cy="227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2951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9BDB85D-0B16-CC45-8F4E-72F44109D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787" y="97267"/>
            <a:ext cx="5302704" cy="519106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5D0596D-FE96-CEA3-8454-3A06B765F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623" y="5468257"/>
            <a:ext cx="46005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89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B18ACD-5B95-F21D-379C-A12F267B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Intérêts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EC6B24B-F6D3-01C1-A867-E48DBF055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5046" y="637675"/>
            <a:ext cx="6005498" cy="6080463"/>
          </a:xfrm>
        </p:spPr>
      </p:pic>
    </p:spTree>
    <p:extLst>
      <p:ext uri="{BB962C8B-B14F-4D97-AF65-F5344CB8AC3E}">
        <p14:creationId xmlns:p14="http://schemas.microsoft.com/office/powerpoint/2010/main" val="319475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B86676-EF3A-893D-345D-64C42540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Couche de convolution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BE9C097-B1CE-08EF-DCA5-7CE5D4483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3469" y="5749310"/>
            <a:ext cx="9965061" cy="8239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Nombre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paramètres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d’une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couche de convolution : </a:t>
            </a:r>
            <a:r>
              <a:rPr lang="en-US" sz="24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kx</a:t>
            </a:r>
            <a:r>
              <a:rPr lang="en-US" sz="24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. Ky +1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B49BCB8-55BD-249E-49F1-F6E6E8F77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99592" y="1804479"/>
            <a:ext cx="8192814" cy="383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2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BE94CB9A-7D96-D36B-7630-7F1C0370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Couches de convolution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264A8CEA-9871-D7A5-27C0-180483A56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458" y="1825625"/>
            <a:ext cx="9923084" cy="4351338"/>
          </a:xfrm>
        </p:spPr>
      </p:pic>
    </p:spTree>
    <p:extLst>
      <p:ext uri="{BB962C8B-B14F-4D97-AF65-F5344CB8AC3E}">
        <p14:creationId xmlns:p14="http://schemas.microsoft.com/office/powerpoint/2010/main" val="214712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1B1FE-E466-85C1-000C-D19543CE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d’un CNN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35BAB06-E7FB-6312-08FD-95FD82627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09"/>
          <a:stretch/>
        </p:blipFill>
        <p:spPr>
          <a:xfrm>
            <a:off x="1528331" y="1908699"/>
            <a:ext cx="9135337" cy="426826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3E36A9-8F11-35A1-771D-D5EAC0637C25}"/>
              </a:ext>
            </a:extLst>
          </p:cNvPr>
          <p:cNvSpPr/>
          <p:nvPr/>
        </p:nvSpPr>
        <p:spPr>
          <a:xfrm>
            <a:off x="1231641" y="1548882"/>
            <a:ext cx="4236098" cy="867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5612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191</Words>
  <Application>Microsoft Office PowerPoint</Application>
  <PresentationFormat>Grand écran</PresentationFormat>
  <Paragraphs>52</Paragraphs>
  <Slides>50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4" baseType="lpstr">
      <vt:lpstr>Aptos</vt:lpstr>
      <vt:lpstr>Aptos Display</vt:lpstr>
      <vt:lpstr>Arial</vt:lpstr>
      <vt:lpstr>Thème Office</vt:lpstr>
      <vt:lpstr>Architecture  deeplearning</vt:lpstr>
      <vt:lpstr>Réseaux de neurones à convolutions</vt:lpstr>
      <vt:lpstr>Problématique du nombre de paramètres</vt:lpstr>
      <vt:lpstr>Principe de la convolution</vt:lpstr>
      <vt:lpstr>Principe de la convolution</vt:lpstr>
      <vt:lpstr>Intérêts</vt:lpstr>
      <vt:lpstr>Couche de convolution</vt:lpstr>
      <vt:lpstr>Couches de convolution</vt:lpstr>
      <vt:lpstr>Paramètres d’un CNN</vt:lpstr>
      <vt:lpstr>Paramètres d’un CNN</vt:lpstr>
      <vt:lpstr>Paramètres d’un CNN</vt:lpstr>
      <vt:lpstr>Paramètres d’un CNN</vt:lpstr>
      <vt:lpstr>Architecture complète</vt:lpstr>
      <vt:lpstr>Exemple max pooling</vt:lpstr>
      <vt:lpstr>Pour quoi utiliser les CNN ?</vt:lpstr>
      <vt:lpstr>Données Séquentielles</vt:lpstr>
      <vt:lpstr>Données temporellement réparties</vt:lpstr>
      <vt:lpstr>Neurones classiques</vt:lpstr>
      <vt:lpstr>Neurones récurrents</vt:lpstr>
      <vt:lpstr>Neurone récurrent</vt:lpstr>
      <vt:lpstr>Couche de réseau de neurones récurrent</vt:lpstr>
      <vt:lpstr>Couche de réseau de neurones récurrents</vt:lpstr>
      <vt:lpstr>Couche de réseau de neurones récurrents (RNN)</vt:lpstr>
      <vt:lpstr>Pb: Converge lentement, « mémoire courte »</vt:lpstr>
      <vt:lpstr>LSTM (Long Short-Term Memory)</vt:lpstr>
      <vt:lpstr>RNN, à quoi ça sert ?</vt:lpstr>
      <vt:lpstr>Problématique pour l’apprentissage sur données temporelles</vt:lpstr>
      <vt:lpstr>Problématique pour l’apprentissage sur données temporelles</vt:lpstr>
      <vt:lpstr>Autoencoder</vt:lpstr>
      <vt:lpstr>Idée </vt:lpstr>
      <vt:lpstr>Architecture</vt:lpstr>
      <vt:lpstr>Autoencoder</vt:lpstr>
      <vt:lpstr>Autoencoder</vt:lpstr>
      <vt:lpstr>Convolution transposée/inversée</vt:lpstr>
      <vt:lpstr>Convolution transposée/inversée</vt:lpstr>
      <vt:lpstr>Autoencoder</vt:lpstr>
      <vt:lpstr>Autoencoder</vt:lpstr>
      <vt:lpstr>Autoencoder</vt:lpstr>
      <vt:lpstr>VAE : Variationnal auto encoder</vt:lpstr>
      <vt:lpstr>Exemple sur autoencoder Mnist</vt:lpstr>
      <vt:lpstr>Autoencoder</vt:lpstr>
      <vt:lpstr>VAE</vt:lpstr>
      <vt:lpstr>VAE</vt:lpstr>
      <vt:lpstr>K1/k2</vt:lpstr>
      <vt:lpstr>K1/k2</vt:lpstr>
      <vt:lpstr>VAE pour génération de données</vt:lpstr>
      <vt:lpstr>GAN (generative adversial networks)</vt:lpstr>
      <vt:lpstr>Principe</vt:lpstr>
      <vt:lpstr>Principe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 deeplearning</dc:title>
  <dc:creator>thibaut fabacher</dc:creator>
  <cp:lastModifiedBy>thibaut fabacher</cp:lastModifiedBy>
  <cp:revision>8</cp:revision>
  <dcterms:created xsi:type="dcterms:W3CDTF">2024-03-26T13:29:54Z</dcterms:created>
  <dcterms:modified xsi:type="dcterms:W3CDTF">2024-03-27T16:36:26Z</dcterms:modified>
</cp:coreProperties>
</file>